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6ECE-162C-4A95-8D77-A8594851A481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F1D04-ECAB-4637-B421-4AE810B3D0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6ECE-162C-4A95-8D77-A8594851A481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F1D04-ECAB-4637-B421-4AE810B3D0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6ECE-162C-4A95-8D77-A8594851A481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F1D04-ECAB-4637-B421-4AE810B3D0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6ECE-162C-4A95-8D77-A8594851A481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F1D04-ECAB-4637-B421-4AE810B3D0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6ECE-162C-4A95-8D77-A8594851A481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F1D04-ECAB-4637-B421-4AE810B3D0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6ECE-162C-4A95-8D77-A8594851A481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F1D04-ECAB-4637-B421-4AE810B3D0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6ECE-162C-4A95-8D77-A8594851A481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F1D04-ECAB-4637-B421-4AE810B3D0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6ECE-162C-4A95-8D77-A8594851A481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F1D04-ECAB-4637-B421-4AE810B3D0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6ECE-162C-4A95-8D77-A8594851A481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F1D04-ECAB-4637-B421-4AE810B3D0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6ECE-162C-4A95-8D77-A8594851A481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F1D04-ECAB-4637-B421-4AE810B3D0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6ECE-162C-4A95-8D77-A8594851A481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F1D04-ECAB-4637-B421-4AE810B3D0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B6ECE-162C-4A95-8D77-A8594851A481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F1D04-ECAB-4637-B421-4AE810B3D0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305800" cy="14478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Latn-ME" sz="2400" b="1" u="sng" dirty="0">
                <a:latin typeface="Arial" pitchFamily="34" charset="0"/>
                <a:cs typeface="Arial" pitchFamily="34" charset="0"/>
              </a:rPr>
              <a:t/>
            </a:r>
            <a:br>
              <a:rPr lang="sr-Latn-ME" sz="2400" b="1" u="sng" dirty="0">
                <a:latin typeface="Arial" pitchFamily="34" charset="0"/>
                <a:cs typeface="Arial" pitchFamily="34" charset="0"/>
              </a:rPr>
            </a:br>
            <a:r>
              <a:rPr lang="sr-Latn-ME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SEKRETARIJAT ZA EKONOMSKI RAZVOJ</a:t>
            </a:r>
            <a:br>
              <a:rPr lang="sr-Latn-ME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sr-Latn-ME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OPŠTINE TUZI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SEKRETARIATI PËR ZHVILLIM EKONOMIK</a:t>
            </a:r>
            <a:b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I KOMUNËS SË TUZIT</a:t>
            </a:r>
            <a:r>
              <a:rPr lang="sr-Latn-ME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sr-Latn-ME" sz="2400" b="1" dirty="0">
                <a:latin typeface="Arial" pitchFamily="34" charset="0"/>
                <a:cs typeface="Arial" pitchFamily="34" charset="0"/>
              </a:rPr>
            </a:b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438400"/>
            <a:ext cx="8534400" cy="4114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/>
            <a:endParaRPr lang="sr-Latn-ME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sr-Latn-ME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ŠEFKO KURPEJOVIĆ VD SEKRETAR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/ UD SEKRETAR </a:t>
            </a:r>
          </a:p>
          <a:p>
            <a:pPr marL="514350" indent="-514350"/>
            <a:endParaRPr lang="sr-Latn-ME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sr-Latn-ME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sr-Latn-ME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ZAPOSLENI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/ TË PUNËSUARIT</a:t>
            </a:r>
            <a:endParaRPr lang="sr-Latn-ME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sr-Latn-ME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sr-Latn-ME" sz="1800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EMIN HAXHI</a:t>
            </a:r>
            <a:r>
              <a:rPr lang="sr-Latn-ME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sr-Latn-ME" sz="18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Samostalni savjetnik </a:t>
            </a:r>
            <a:r>
              <a:rPr lang="en-US" sz="18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sr-Latn-ME" sz="18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za ekonomska pitanja</a:t>
            </a:r>
            <a:r>
              <a:rPr lang="en-US" sz="18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en-US" sz="1800" b="1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Këshilltar</a:t>
            </a:r>
            <a:r>
              <a:rPr lang="en-US" sz="18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800" b="1" i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pavarur</a:t>
            </a:r>
            <a:r>
              <a:rPr lang="en-US" sz="18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US" sz="1800" b="1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për</a:t>
            </a:r>
            <a:r>
              <a:rPr lang="en-US" sz="18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çeshtje</a:t>
            </a:r>
            <a:r>
              <a:rPr lang="en-US" sz="18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ekonomike</a:t>
            </a:r>
            <a:r>
              <a:rPr lang="en-US" sz="18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sr-Latn-ME" sz="18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sr-Latn-ME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sr-Latn-ME" sz="1800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ENISA NIKOVIĆ</a:t>
            </a:r>
            <a:r>
              <a:rPr lang="sr-Latn-ME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-Samostalna savjetnica I za normativno-pravne poslove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Këshilltare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pavarur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për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punët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normative-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juridike</a:t>
            </a:r>
            <a:endParaRPr lang="sr-Latn-ME" sz="1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sr-Latn-ME" sz="1800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3.ERMIN LJULJANOVIĆ-</a:t>
            </a:r>
            <a:r>
              <a:rPr lang="sr-Latn-ME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Viši savjetnik III za ekonomske poslove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Këshilltar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lartë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III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për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çështje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ekonomike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58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SEKRETARIJAT ZA EKONOMSKI RAZVOJ  OPŠTINE TUZI SEKRETARIATI PËR ZHVILLIM EKONOMIK  I KOMUNËS SË TUZIT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SEKRETARIJATZA EKONOMSKI RAZVOJ  OPŠTINE TUZI</dc:title>
  <dc:creator>enisa.nikovic</dc:creator>
  <cp:lastModifiedBy>enisa.nikovic</cp:lastModifiedBy>
  <cp:revision>3</cp:revision>
  <dcterms:created xsi:type="dcterms:W3CDTF">2022-02-11T13:01:38Z</dcterms:created>
  <dcterms:modified xsi:type="dcterms:W3CDTF">2022-03-01T13:51:38Z</dcterms:modified>
</cp:coreProperties>
</file>